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69" r:id="rId2"/>
    <p:sldId id="370" r:id="rId3"/>
    <p:sldId id="389" r:id="rId4"/>
    <p:sldId id="388" r:id="rId5"/>
    <p:sldId id="390" r:id="rId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26" autoAdjust="0"/>
    <p:restoredTop sz="99378" autoAdjust="0"/>
  </p:normalViewPr>
  <p:slideViewPr>
    <p:cSldViewPr snapToGrid="0" snapToObjects="1">
      <p:cViewPr>
        <p:scale>
          <a:sx n="100" d="100"/>
          <a:sy n="100" d="100"/>
        </p:scale>
        <p:origin x="2080" y="840"/>
      </p:cViewPr>
      <p:guideLst>
        <p:guide orient="horz" pos="3113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716E7-E2EC-7249-996D-E3183039D551}" type="datetimeFigureOut">
              <a:t>05/07/2017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B890-BDA7-E344-9C3A-9EB548A5004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98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6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543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62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6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419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82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44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83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64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04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8EE3B-6703-C249-B0E2-BC904501166E}" type="datetimeFigureOut">
              <a:t>05/07/2017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17184-3738-5547-BBBB-4714211ED6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48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eg"/><Relationship Id="rId12" Type="http://schemas.openxmlformats.org/officeDocument/2006/relationships/image" Target="../media/image29.emf"/><Relationship Id="rId13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5.png"/><Relationship Id="rId10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G"/><Relationship Id="rId7" Type="http://schemas.openxmlformats.org/officeDocument/2006/relationships/image" Target="../media/image35.jpeg"/><Relationship Id="rId8" Type="http://schemas.openxmlformats.org/officeDocument/2006/relationships/image" Target="../media/image36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7.png"/><Relationship Id="rId5" Type="http://schemas.openxmlformats.org/officeDocument/2006/relationships/image" Target="../media/image38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48" y="1968500"/>
            <a:ext cx="2463800" cy="1618814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85596" y="3549214"/>
            <a:ext cx="1825752" cy="5020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latin typeface="Arial"/>
                <a:cs typeface="Arial"/>
              </a:rPr>
              <a:t>Irrigation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1968500"/>
            <a:ext cx="2565400" cy="161881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432048" y="3549214"/>
            <a:ext cx="2562352" cy="7239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Livestock farming</a:t>
            </a:r>
          </a:p>
        </p:txBody>
      </p:sp>
      <p:pic>
        <p:nvPicPr>
          <p:cNvPr id="1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968500"/>
            <a:ext cx="2235200" cy="16129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365748" y="3549214"/>
            <a:ext cx="2117852" cy="5715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Fish farming</a:t>
            </a:r>
          </a:p>
        </p:txBody>
      </p:sp>
      <p:pic>
        <p:nvPicPr>
          <p:cNvPr id="19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48" y="4273114"/>
            <a:ext cx="2463800" cy="15621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90296" y="5771714"/>
            <a:ext cx="2536952" cy="4258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Storage &amp; logistic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406648" y="5771714"/>
            <a:ext cx="2536952" cy="4258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Agriculture</a:t>
            </a:r>
          </a:p>
        </p:txBody>
      </p:sp>
      <p:pic>
        <p:nvPicPr>
          <p:cNvPr id="23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4273114"/>
            <a:ext cx="2235200" cy="1555034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6149848" y="5771714"/>
            <a:ext cx="2536952" cy="4258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000" dirty="0" smtClean="0">
                <a:latin typeface="Arial"/>
                <a:cs typeface="Arial"/>
              </a:rPr>
              <a:t>Fresh water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47607" y="3244334"/>
            <a:ext cx="1846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2000" dirty="0">
                <a:latin typeface="Arial"/>
                <a:cs typeface="Arial"/>
              </a:rPr>
              <a:t> 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573" y="4273114"/>
            <a:ext cx="2689522" cy="151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r 11"/>
          <p:cNvGrpSpPr/>
          <p:nvPr/>
        </p:nvGrpSpPr>
        <p:grpSpPr>
          <a:xfrm>
            <a:off x="886176" y="1741127"/>
            <a:ext cx="276225" cy="361950"/>
            <a:chOff x="2346676" y="1982427"/>
            <a:chExt cx="276225" cy="361950"/>
          </a:xfrm>
        </p:grpSpPr>
        <p:sp>
          <p:nvSpPr>
            <p:cNvPr id="5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637134" y="1690580"/>
            <a:ext cx="276225" cy="361950"/>
            <a:chOff x="2346676" y="1982427"/>
            <a:chExt cx="276225" cy="361950"/>
          </a:xfrm>
        </p:grpSpPr>
        <p:sp>
          <p:nvSpPr>
            <p:cNvPr id="15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267176" y="2820627"/>
            <a:ext cx="276225" cy="361950"/>
            <a:chOff x="2346676" y="1982427"/>
            <a:chExt cx="276225" cy="361950"/>
          </a:xfrm>
        </p:grpSpPr>
        <p:sp>
          <p:nvSpPr>
            <p:cNvPr id="22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2194276" y="2426927"/>
            <a:ext cx="276225" cy="361950"/>
            <a:chOff x="2346676" y="1982427"/>
            <a:chExt cx="276225" cy="361950"/>
          </a:xfrm>
        </p:grpSpPr>
        <p:sp>
          <p:nvSpPr>
            <p:cNvPr id="29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2765776" y="1715727"/>
            <a:ext cx="276225" cy="361950"/>
            <a:chOff x="2346676" y="1982427"/>
            <a:chExt cx="276225" cy="361950"/>
          </a:xfrm>
        </p:grpSpPr>
        <p:sp>
          <p:nvSpPr>
            <p:cNvPr id="36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2" name="Grouper 41"/>
          <p:cNvGrpSpPr/>
          <p:nvPr/>
        </p:nvGrpSpPr>
        <p:grpSpPr>
          <a:xfrm>
            <a:off x="3057876" y="2960327"/>
            <a:ext cx="276225" cy="361950"/>
            <a:chOff x="2346676" y="1982427"/>
            <a:chExt cx="276225" cy="361950"/>
          </a:xfrm>
        </p:grpSpPr>
        <p:sp>
          <p:nvSpPr>
            <p:cNvPr id="43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809976" y="3582627"/>
            <a:ext cx="276225" cy="361950"/>
            <a:chOff x="2346676" y="1982427"/>
            <a:chExt cx="276225" cy="361950"/>
          </a:xfrm>
        </p:grpSpPr>
        <p:sp>
          <p:nvSpPr>
            <p:cNvPr id="50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6" name="Grouper 55"/>
          <p:cNvGrpSpPr/>
          <p:nvPr/>
        </p:nvGrpSpPr>
        <p:grpSpPr>
          <a:xfrm>
            <a:off x="2079976" y="3379427"/>
            <a:ext cx="276225" cy="361950"/>
            <a:chOff x="2346676" y="1982427"/>
            <a:chExt cx="276225" cy="361950"/>
          </a:xfrm>
        </p:grpSpPr>
        <p:sp>
          <p:nvSpPr>
            <p:cNvPr id="57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0" name="Forme libre 69"/>
          <p:cNvSpPr/>
          <p:nvPr/>
        </p:nvSpPr>
        <p:spPr>
          <a:xfrm>
            <a:off x="510592" y="1463832"/>
            <a:ext cx="3099267" cy="2890452"/>
          </a:xfrm>
          <a:custGeom>
            <a:avLst/>
            <a:gdLst>
              <a:gd name="connsiteX0" fmla="*/ 86308 w 3099267"/>
              <a:gd name="connsiteY0" fmla="*/ 364968 h 2890452"/>
              <a:gd name="connsiteX1" fmla="*/ 1508708 w 3099267"/>
              <a:gd name="connsiteY1" fmla="*/ 72868 h 2890452"/>
              <a:gd name="connsiteX2" fmla="*/ 2829508 w 3099267"/>
              <a:gd name="connsiteY2" fmla="*/ 110968 h 2890452"/>
              <a:gd name="connsiteX3" fmla="*/ 3070808 w 3099267"/>
              <a:gd name="connsiteY3" fmla="*/ 1253968 h 2890452"/>
              <a:gd name="connsiteX4" fmla="*/ 2410408 w 3099267"/>
              <a:gd name="connsiteY4" fmla="*/ 2282668 h 2890452"/>
              <a:gd name="connsiteX5" fmla="*/ 1165808 w 3099267"/>
              <a:gd name="connsiteY5" fmla="*/ 2777968 h 2890452"/>
              <a:gd name="connsiteX6" fmla="*/ 187908 w 3099267"/>
              <a:gd name="connsiteY6" fmla="*/ 2777968 h 2890452"/>
              <a:gd name="connsiteX7" fmla="*/ 22808 w 3099267"/>
              <a:gd name="connsiteY7" fmla="*/ 1546068 h 2890452"/>
              <a:gd name="connsiteX8" fmla="*/ 492708 w 3099267"/>
              <a:gd name="connsiteY8" fmla="*/ 1025368 h 2890452"/>
              <a:gd name="connsiteX9" fmla="*/ 86308 w 3099267"/>
              <a:gd name="connsiteY9" fmla="*/ 364968 h 289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9267" h="2890452">
                <a:moveTo>
                  <a:pt x="86308" y="364968"/>
                </a:moveTo>
                <a:cubicBezTo>
                  <a:pt x="255641" y="206218"/>
                  <a:pt x="1051508" y="115201"/>
                  <a:pt x="1508708" y="72868"/>
                </a:cubicBezTo>
                <a:cubicBezTo>
                  <a:pt x="1965908" y="30535"/>
                  <a:pt x="2569158" y="-85882"/>
                  <a:pt x="2829508" y="110968"/>
                </a:cubicBezTo>
                <a:cubicBezTo>
                  <a:pt x="3089858" y="307818"/>
                  <a:pt x="3140658" y="892018"/>
                  <a:pt x="3070808" y="1253968"/>
                </a:cubicBezTo>
                <a:cubicBezTo>
                  <a:pt x="3000958" y="1615918"/>
                  <a:pt x="2727908" y="2028668"/>
                  <a:pt x="2410408" y="2282668"/>
                </a:cubicBezTo>
                <a:cubicBezTo>
                  <a:pt x="2092908" y="2536668"/>
                  <a:pt x="1536225" y="2695418"/>
                  <a:pt x="1165808" y="2777968"/>
                </a:cubicBezTo>
                <a:cubicBezTo>
                  <a:pt x="795391" y="2860518"/>
                  <a:pt x="378408" y="2983285"/>
                  <a:pt x="187908" y="2777968"/>
                </a:cubicBezTo>
                <a:cubicBezTo>
                  <a:pt x="-2592" y="2572651"/>
                  <a:pt x="-27992" y="1838168"/>
                  <a:pt x="22808" y="1546068"/>
                </a:cubicBezTo>
                <a:cubicBezTo>
                  <a:pt x="73608" y="1253968"/>
                  <a:pt x="480008" y="1226451"/>
                  <a:pt x="492708" y="1025368"/>
                </a:cubicBezTo>
                <a:cubicBezTo>
                  <a:pt x="505408" y="824285"/>
                  <a:pt x="-83025" y="523718"/>
                  <a:pt x="86308" y="364968"/>
                </a:cubicBezTo>
                <a:close/>
              </a:path>
            </a:pathLst>
          </a:custGeom>
          <a:ln>
            <a:solidFill>
              <a:srgbClr val="00000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solidFill>
                  <a:schemeClr val="tx1"/>
                </a:solidFill>
                <a:prstDash val="dash"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cxnSp>
        <p:nvCxnSpPr>
          <p:cNvPr id="133" name="Connecteur droit avec flèche 132"/>
          <p:cNvCxnSpPr/>
          <p:nvPr/>
        </p:nvCxnSpPr>
        <p:spPr bwMode="auto">
          <a:xfrm flipV="1">
            <a:off x="1585736" y="2788877"/>
            <a:ext cx="2622197" cy="161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0" name="Connecteur droit avec flèche 129"/>
          <p:cNvCxnSpPr/>
          <p:nvPr/>
        </p:nvCxnSpPr>
        <p:spPr bwMode="auto">
          <a:xfrm>
            <a:off x="1162401" y="2086211"/>
            <a:ext cx="3045532" cy="3407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37" name="Imag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87" y="2146292"/>
            <a:ext cx="949848" cy="1151690"/>
          </a:xfrm>
          <a:prstGeom prst="rect">
            <a:avLst/>
          </a:prstGeom>
        </p:spPr>
      </p:pic>
      <p:sp>
        <p:nvSpPr>
          <p:cNvPr id="141" name="Nuage 140"/>
          <p:cNvSpPr/>
          <p:nvPr/>
        </p:nvSpPr>
        <p:spPr bwMode="auto">
          <a:xfrm>
            <a:off x="6064783" y="2006267"/>
            <a:ext cx="1762650" cy="1329591"/>
          </a:xfrm>
          <a:prstGeom prst="cloud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142" name="Image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707" y="2371885"/>
            <a:ext cx="529525" cy="649516"/>
          </a:xfrm>
          <a:prstGeom prst="rect">
            <a:avLst/>
          </a:prstGeom>
        </p:spPr>
      </p:pic>
      <p:pic>
        <p:nvPicPr>
          <p:cNvPr id="143" name="Image 1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532" y="2197259"/>
            <a:ext cx="596901" cy="508001"/>
          </a:xfrm>
          <a:prstGeom prst="rect">
            <a:avLst/>
          </a:prstGeom>
        </p:spPr>
      </p:pic>
      <p:pic>
        <p:nvPicPr>
          <p:cNvPr id="144" name="Image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182" y="2664169"/>
            <a:ext cx="720652" cy="656253"/>
          </a:xfrm>
          <a:prstGeom prst="rect">
            <a:avLst/>
          </a:prstGeom>
        </p:spPr>
      </p:pic>
      <p:pic>
        <p:nvPicPr>
          <p:cNvPr id="145" name="Imag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1855" y="3343744"/>
            <a:ext cx="718678" cy="575445"/>
          </a:xfrm>
          <a:prstGeom prst="rect">
            <a:avLst/>
          </a:prstGeom>
        </p:spPr>
      </p:pic>
      <p:pic>
        <p:nvPicPr>
          <p:cNvPr id="146" name="Image 1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970" y="1545769"/>
            <a:ext cx="504863" cy="504863"/>
          </a:xfrm>
          <a:prstGeom prst="rect">
            <a:avLst/>
          </a:prstGeom>
        </p:spPr>
      </p:pic>
      <p:pic>
        <p:nvPicPr>
          <p:cNvPr id="147" name="Image 1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6510" y="2108191"/>
            <a:ext cx="574323" cy="574323"/>
          </a:xfrm>
          <a:prstGeom prst="rect">
            <a:avLst/>
          </a:prstGeom>
        </p:spPr>
      </p:pic>
      <p:sp>
        <p:nvSpPr>
          <p:cNvPr id="124" name="ZoneTexte 123"/>
          <p:cNvSpPr txBox="1"/>
          <p:nvPr/>
        </p:nvSpPr>
        <p:spPr>
          <a:xfrm rot="251379">
            <a:off x="1942549" y="1896810"/>
            <a:ext cx="88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rial Unicode MS"/>
                <a:cs typeface="Arial Unicode MS"/>
              </a:rPr>
              <a:t>20kms</a:t>
            </a:r>
          </a:p>
        </p:txBody>
      </p:sp>
      <p:pic>
        <p:nvPicPr>
          <p:cNvPr id="71" name="Image 7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8325" y="4596238"/>
            <a:ext cx="1308100" cy="1024172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3361" y="5598077"/>
            <a:ext cx="123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Libelium LoRa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pic>
        <p:nvPicPr>
          <p:cNvPr id="73" name="Imag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84" y="4702072"/>
            <a:ext cx="729903" cy="73660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47593" y="5497846"/>
            <a:ext cx="1240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HopeRF RFM92W/95W  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pic>
        <p:nvPicPr>
          <p:cNvPr id="75" name="Image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8338" y="4435372"/>
            <a:ext cx="1701800" cy="127635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204525" y="5598077"/>
            <a:ext cx="185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Modtronix inAir4/9/9B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pic>
        <p:nvPicPr>
          <p:cNvPr id="77" name="Image 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1609" y="3371978"/>
            <a:ext cx="1231900" cy="762000"/>
          </a:xfrm>
          <a:prstGeom prst="rect">
            <a:avLst/>
          </a:prstGeom>
        </p:spPr>
      </p:pic>
      <p:sp>
        <p:nvSpPr>
          <p:cNvPr id="78" name="Rectangle à coins arrondis 77"/>
          <p:cNvSpPr/>
          <p:nvPr/>
        </p:nvSpPr>
        <p:spPr bwMode="auto">
          <a:xfrm>
            <a:off x="510592" y="4470511"/>
            <a:ext cx="7316841" cy="1548127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109" y="4562373"/>
            <a:ext cx="1069252" cy="1066800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4942309" y="5598077"/>
            <a:ext cx="13822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NiceRF LoRa1276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3894" y="4684233"/>
            <a:ext cx="1267965" cy="1027489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6457843" y="5598077"/>
            <a:ext cx="13822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 Narrow"/>
                <a:cs typeface="Arial Narrow"/>
              </a:rPr>
              <a:t>Ai-Thinker RA-01</a:t>
            </a:r>
            <a:endParaRPr lang="hu-HU" sz="1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7768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88" y="3393541"/>
            <a:ext cx="1611312" cy="107205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054" y="2195925"/>
            <a:ext cx="514541" cy="75651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2288" y="3406241"/>
            <a:ext cx="1585912" cy="105535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701" y="3393541"/>
            <a:ext cx="1435099" cy="108048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0" y="3393541"/>
            <a:ext cx="1625600" cy="1077843"/>
          </a:xfrm>
          <a:prstGeom prst="rect">
            <a:avLst/>
          </a:prstGeom>
        </p:spPr>
      </p:pic>
      <p:grpSp>
        <p:nvGrpSpPr>
          <p:cNvPr id="23" name="Grouper 22"/>
          <p:cNvGrpSpPr/>
          <p:nvPr/>
        </p:nvGrpSpPr>
        <p:grpSpPr>
          <a:xfrm>
            <a:off x="4165052" y="3975144"/>
            <a:ext cx="276225" cy="361950"/>
            <a:chOff x="2346676" y="1982427"/>
            <a:chExt cx="276225" cy="361950"/>
          </a:xfrm>
        </p:grpSpPr>
        <p:sp>
          <p:nvSpPr>
            <p:cNvPr id="24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5369276" y="3699568"/>
            <a:ext cx="276225" cy="361950"/>
            <a:chOff x="2346676" y="1982427"/>
            <a:chExt cx="276225" cy="361950"/>
          </a:xfrm>
        </p:grpSpPr>
        <p:sp>
          <p:nvSpPr>
            <p:cNvPr id="31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7" name="Grouper 36"/>
          <p:cNvGrpSpPr/>
          <p:nvPr/>
        </p:nvGrpSpPr>
        <p:grpSpPr>
          <a:xfrm>
            <a:off x="7083776" y="3826568"/>
            <a:ext cx="276225" cy="361950"/>
            <a:chOff x="2346676" y="1982427"/>
            <a:chExt cx="276225" cy="361950"/>
          </a:xfrm>
        </p:grpSpPr>
        <p:sp>
          <p:nvSpPr>
            <p:cNvPr id="38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4" name="Croix 43"/>
          <p:cNvSpPr/>
          <p:nvPr/>
        </p:nvSpPr>
        <p:spPr bwMode="auto">
          <a:xfrm>
            <a:off x="6660127" y="1595898"/>
            <a:ext cx="578492" cy="561724"/>
          </a:xfrm>
          <a:prstGeom prst="mathPlus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sp>
        <p:nvSpPr>
          <p:cNvPr id="45" name="Égal 44"/>
          <p:cNvSpPr/>
          <p:nvPr/>
        </p:nvSpPr>
        <p:spPr bwMode="auto">
          <a:xfrm>
            <a:off x="4255753" y="2496933"/>
            <a:ext cx="1028700" cy="889000"/>
          </a:xfrm>
          <a:prstGeom prst="mathEqual">
            <a:avLst>
              <a:gd name="adj1" fmla="val 17805"/>
              <a:gd name="adj2" fmla="val 11760"/>
            </a:avLst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1" y="3625374"/>
            <a:ext cx="1346199" cy="904017"/>
          </a:xfrm>
          <a:prstGeom prst="rect">
            <a:avLst/>
          </a:prstGeom>
        </p:spPr>
      </p:pic>
      <p:grpSp>
        <p:nvGrpSpPr>
          <p:cNvPr id="16" name="Grouper 15"/>
          <p:cNvGrpSpPr/>
          <p:nvPr/>
        </p:nvGrpSpPr>
        <p:grpSpPr>
          <a:xfrm>
            <a:off x="2054576" y="4017068"/>
            <a:ext cx="276225" cy="361950"/>
            <a:chOff x="2346676" y="1982427"/>
            <a:chExt cx="276225" cy="361950"/>
          </a:xfrm>
        </p:grpSpPr>
        <p:sp>
          <p:nvSpPr>
            <p:cNvPr id="17" name="Oval 1043"/>
            <p:cNvSpPr>
              <a:spLocks noChangeArrowheads="1"/>
            </p:cNvSpPr>
            <p:nvPr/>
          </p:nvSpPr>
          <p:spPr bwMode="auto">
            <a:xfrm>
              <a:off x="2408517" y="2044123"/>
              <a:ext cx="152542" cy="15218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Oval 1044"/>
            <p:cNvSpPr>
              <a:spLocks noChangeArrowheads="1"/>
            </p:cNvSpPr>
            <p:nvPr/>
          </p:nvSpPr>
          <p:spPr bwMode="auto">
            <a:xfrm>
              <a:off x="2346676" y="1982427"/>
              <a:ext cx="276225" cy="27557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045"/>
            <p:cNvSpPr>
              <a:spLocks noChangeArrowheads="1"/>
            </p:cNvSpPr>
            <p:nvPr/>
          </p:nvSpPr>
          <p:spPr bwMode="auto">
            <a:xfrm>
              <a:off x="2375535" y="2011218"/>
              <a:ext cx="214384" cy="213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Line 1046"/>
            <p:cNvSpPr>
              <a:spLocks noChangeShapeType="1"/>
            </p:cNvSpPr>
            <p:nvPr/>
          </p:nvSpPr>
          <p:spPr bwMode="auto">
            <a:xfrm flipV="1">
              <a:off x="2482727" y="2132554"/>
              <a:ext cx="0" cy="11105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Oval 1047"/>
            <p:cNvSpPr>
              <a:spLocks noChangeArrowheads="1"/>
            </p:cNvSpPr>
            <p:nvPr/>
          </p:nvSpPr>
          <p:spPr bwMode="auto">
            <a:xfrm>
              <a:off x="2437377" y="2077028"/>
              <a:ext cx="94824" cy="86374"/>
            </a:xfrm>
            <a:prstGeom prst="ellipse">
              <a:avLst/>
            </a:prstGeom>
            <a:solidFill>
              <a:srgbClr val="DB403A">
                <a:alpha val="75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Oval 1048"/>
            <p:cNvSpPr>
              <a:spLocks noChangeArrowheads="1"/>
            </p:cNvSpPr>
            <p:nvPr/>
          </p:nvSpPr>
          <p:spPr bwMode="auto">
            <a:xfrm>
              <a:off x="2387904" y="2229211"/>
              <a:ext cx="189647" cy="115166"/>
            </a:xfrm>
            <a:prstGeom prst="ellipse">
              <a:avLst/>
            </a:prstGeom>
            <a:solidFill>
              <a:srgbClr val="FE9221">
                <a:alpha val="7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Image 4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0732" y="718487"/>
            <a:ext cx="1467378" cy="821885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072" y="752165"/>
            <a:ext cx="729903" cy="736600"/>
          </a:xfrm>
          <a:prstGeom prst="rect">
            <a:avLst/>
          </a:prstGeom>
        </p:spPr>
      </p:pic>
      <p:sp>
        <p:nvSpPr>
          <p:cNvPr id="49" name="Croix 43"/>
          <p:cNvSpPr/>
          <p:nvPr/>
        </p:nvSpPr>
        <p:spPr bwMode="auto">
          <a:xfrm>
            <a:off x="7213716" y="898630"/>
            <a:ext cx="379359" cy="443669"/>
          </a:xfrm>
          <a:prstGeom prst="mathPlus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340" y="2143835"/>
            <a:ext cx="817979" cy="817979"/>
          </a:xfrm>
          <a:prstGeom prst="rect">
            <a:avLst/>
          </a:prstGeom>
        </p:spPr>
      </p:pic>
      <p:pic>
        <p:nvPicPr>
          <p:cNvPr id="52" name="Picture 4" descr="mage associé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50991" y="2185516"/>
            <a:ext cx="1017258" cy="712798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694" y="683548"/>
            <a:ext cx="4778189" cy="1726806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 bwMode="auto">
          <a:xfrm>
            <a:off x="540961" y="590559"/>
            <a:ext cx="4828315" cy="1898766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992" y="2227074"/>
            <a:ext cx="695406" cy="7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IMG_426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1168400"/>
            <a:ext cx="3136900" cy="2343150"/>
          </a:xfrm>
          <a:prstGeom prst="rect">
            <a:avLst/>
          </a:prstGeom>
        </p:spPr>
      </p:pic>
      <p:pic>
        <p:nvPicPr>
          <p:cNvPr id="7" name="Image 6" descr="IMG_427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4900" y="1168400"/>
            <a:ext cx="3162300" cy="2343150"/>
          </a:xfrm>
          <a:prstGeom prst="rect">
            <a:avLst/>
          </a:prstGeom>
        </p:spPr>
      </p:pic>
      <p:pic>
        <p:nvPicPr>
          <p:cNvPr id="8" name="Image 7" descr="IMG_4275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3628500"/>
            <a:ext cx="3162300" cy="2335286"/>
          </a:xfrm>
          <a:prstGeom prst="rect">
            <a:avLst/>
          </a:prstGeom>
        </p:spPr>
      </p:pic>
      <p:pic>
        <p:nvPicPr>
          <p:cNvPr id="9" name="Image 8" descr="IMG_4278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64"/>
          <a:stretch/>
        </p:blipFill>
        <p:spPr>
          <a:xfrm>
            <a:off x="3644900" y="3628500"/>
            <a:ext cx="3135058" cy="2335286"/>
          </a:xfrm>
          <a:prstGeom prst="rect">
            <a:avLst/>
          </a:prstGeom>
        </p:spPr>
      </p:pic>
      <p:pic>
        <p:nvPicPr>
          <p:cNvPr id="10" name="Image 9" descr="IMG_4279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063" y="3716419"/>
            <a:ext cx="1185661" cy="968032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66910" y="2289238"/>
            <a:ext cx="2650787" cy="265078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20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1"/>
    </mc:Choice>
    <mc:Fallback xmlns="">
      <p:transition xmlns:p14="http://schemas.microsoft.com/office/powerpoint/2010/main" spd="slow" advTm="14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1181100"/>
            <a:ext cx="5277018" cy="2946400"/>
          </a:xfrm>
          <a:prstGeom prst="rect">
            <a:avLst/>
          </a:prstGeom>
        </p:spPr>
      </p:pic>
      <p:sp>
        <p:nvSpPr>
          <p:cNvPr id="25" name="Flèche droite à entaille 24"/>
          <p:cNvSpPr/>
          <p:nvPr/>
        </p:nvSpPr>
        <p:spPr bwMode="auto">
          <a:xfrm>
            <a:off x="5121707" y="1142394"/>
            <a:ext cx="856721" cy="610206"/>
          </a:xfrm>
          <a:prstGeom prst="notched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57" y="989994"/>
            <a:ext cx="949848" cy="1151690"/>
          </a:xfrm>
          <a:prstGeom prst="rect">
            <a:avLst/>
          </a:prstGeom>
        </p:spPr>
      </p:pic>
      <p:sp>
        <p:nvSpPr>
          <p:cNvPr id="27" name="Flèche droite à entaille 26"/>
          <p:cNvSpPr/>
          <p:nvPr/>
        </p:nvSpPr>
        <p:spPr bwMode="auto">
          <a:xfrm rot="5400000">
            <a:off x="6303375" y="2232896"/>
            <a:ext cx="588211" cy="610206"/>
          </a:xfrm>
          <a:prstGeom prst="notched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 Bold" charset="0"/>
            </a:endParaRPr>
          </a:p>
        </p:txBody>
      </p:sp>
      <p:pic>
        <p:nvPicPr>
          <p:cNvPr id="1026" name="Picture 2" descr="ésultats de recherche d'images pour « big data 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22" y="2934314"/>
            <a:ext cx="2619324" cy="146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313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1"/>
    </mc:Choice>
    <mc:Fallback xmlns="">
      <p:transition xmlns:p14="http://schemas.microsoft.com/office/powerpoint/2010/main" spd="slow" advTm="1491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1.4|1.5|1.6|1.4|1.7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1.4|1.5|1.6|1.4|1.7|1.6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19912</TotalTime>
  <Words>22</Words>
  <Application>Microsoft Macintosh PowerPoint</Application>
  <PresentationFormat>Présentation à l'écran (4:3)</PresentationFormat>
  <Paragraphs>13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2" baseType="lpstr">
      <vt:lpstr>Arial Narrow</vt:lpstr>
      <vt:lpstr>Arial Unicode MS</vt:lpstr>
      <vt:lpstr>Calibri</vt:lpstr>
      <vt:lpstr>Comic Sans MS Bold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Congduc Pham</dc:creator>
  <cp:lastModifiedBy>Utilisateur de Microsoft Office</cp:lastModifiedBy>
  <cp:revision>827</cp:revision>
  <dcterms:created xsi:type="dcterms:W3CDTF">2014-12-05T10:58:59Z</dcterms:created>
  <dcterms:modified xsi:type="dcterms:W3CDTF">2017-07-05T09:22:16Z</dcterms:modified>
</cp:coreProperties>
</file>